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sldIdLst>
    <p:sldId id="256" r:id="rId5"/>
    <p:sldId id="257" r:id="rId6"/>
    <p:sldId id="259" r:id="rId7"/>
    <p:sldId id="258" r:id="rId8"/>
    <p:sldId id="260" r:id="rId9"/>
    <p:sldId id="261" r:id="rId10"/>
    <p:sldId id="262" r:id="rId11"/>
    <p:sldId id="263" r:id="rId12"/>
    <p:sldId id="264" r:id="rId13"/>
    <p:sldId id="267" r:id="rId14"/>
    <p:sldId id="266" r:id="rId15"/>
    <p:sldId id="268" r:id="rId1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9E399F-9F36-8248-97DA-E730206149E5}" v="11" dt="2024-02-22T06:46:47.6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588"/>
  </p:normalViewPr>
  <p:slideViewPr>
    <p:cSldViewPr snapToGrid="0" snapToObjects="1">
      <p:cViewPr varScale="1">
        <p:scale>
          <a:sx n="139" d="100"/>
          <a:sy n="139" d="100"/>
        </p:scale>
        <p:origin x="176" y="68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raham Arbelaez" userId="f44bb069-e71b-4ea5-97d7-943932db65a4" providerId="ADAL" clId="{5E9E399F-9F36-8248-97DA-E730206149E5}"/>
    <pc:docChg chg="custSel addSld delSld modSld">
      <pc:chgData name="Abraham Arbelaez" userId="f44bb069-e71b-4ea5-97d7-943932db65a4" providerId="ADAL" clId="{5E9E399F-9F36-8248-97DA-E730206149E5}" dt="2024-02-22T06:46:57.907" v="56" actId="1076"/>
      <pc:docMkLst>
        <pc:docMk/>
      </pc:docMkLst>
      <pc:sldChg chg="addSp delSp modSp mod modAnim">
        <pc:chgData name="Abraham Arbelaez" userId="f44bb069-e71b-4ea5-97d7-943932db65a4" providerId="ADAL" clId="{5E9E399F-9F36-8248-97DA-E730206149E5}" dt="2024-02-22T06:35:47.027" v="8" actId="1076"/>
        <pc:sldMkLst>
          <pc:docMk/>
          <pc:sldMk cId="1646918178" sldId="263"/>
        </pc:sldMkLst>
        <pc:spChg chg="add del mod">
          <ac:chgData name="Abraham Arbelaez" userId="f44bb069-e71b-4ea5-97d7-943932db65a4" providerId="ADAL" clId="{5E9E399F-9F36-8248-97DA-E730206149E5}" dt="2024-02-22T06:35:23.628" v="4" actId="478"/>
          <ac:spMkLst>
            <pc:docMk/>
            <pc:sldMk cId="1646918178" sldId="263"/>
            <ac:spMk id="5" creationId="{210B09B8-8737-5384-151A-44CF814EC82D}"/>
          </ac:spMkLst>
        </pc:spChg>
        <pc:picChg chg="add mod">
          <ac:chgData name="Abraham Arbelaez" userId="f44bb069-e71b-4ea5-97d7-943932db65a4" providerId="ADAL" clId="{5E9E399F-9F36-8248-97DA-E730206149E5}" dt="2024-02-22T06:35:47.027" v="8" actId="1076"/>
          <ac:picMkLst>
            <pc:docMk/>
            <pc:sldMk cId="1646918178" sldId="263"/>
            <ac:picMk id="7" creationId="{992FFA1F-7AD2-C6A4-D4C0-CE62814F7F0C}"/>
          </ac:picMkLst>
        </pc:picChg>
      </pc:sldChg>
      <pc:sldChg chg="addSp delSp modSp add mod delAnim">
        <pc:chgData name="Abraham Arbelaez" userId="f44bb069-e71b-4ea5-97d7-943932db65a4" providerId="ADAL" clId="{5E9E399F-9F36-8248-97DA-E730206149E5}" dt="2024-02-22T06:40:07.018" v="26" actId="1076"/>
        <pc:sldMkLst>
          <pc:docMk/>
          <pc:sldMk cId="2354408236" sldId="264"/>
        </pc:sldMkLst>
        <pc:picChg chg="add mod modCrop">
          <ac:chgData name="Abraham Arbelaez" userId="f44bb069-e71b-4ea5-97d7-943932db65a4" providerId="ADAL" clId="{5E9E399F-9F36-8248-97DA-E730206149E5}" dt="2024-02-22T06:40:07.018" v="26" actId="1076"/>
          <ac:picMkLst>
            <pc:docMk/>
            <pc:sldMk cId="2354408236" sldId="264"/>
            <ac:picMk id="3" creationId="{36E62C1B-3682-69C3-1FE4-CEEA5AFF3771}"/>
          </ac:picMkLst>
        </pc:picChg>
        <pc:picChg chg="del">
          <ac:chgData name="Abraham Arbelaez" userId="f44bb069-e71b-4ea5-97d7-943932db65a4" providerId="ADAL" clId="{5E9E399F-9F36-8248-97DA-E730206149E5}" dt="2024-02-22T06:36:04.928" v="12" actId="478"/>
          <ac:picMkLst>
            <pc:docMk/>
            <pc:sldMk cId="2354408236" sldId="264"/>
            <ac:picMk id="7" creationId="{992FFA1F-7AD2-C6A4-D4C0-CE62814F7F0C}"/>
          </ac:picMkLst>
        </pc:picChg>
      </pc:sldChg>
      <pc:sldChg chg="add del">
        <pc:chgData name="Abraham Arbelaez" userId="f44bb069-e71b-4ea5-97d7-943932db65a4" providerId="ADAL" clId="{5E9E399F-9F36-8248-97DA-E730206149E5}" dt="2024-02-22T06:39:24.068" v="18" actId="2696"/>
        <pc:sldMkLst>
          <pc:docMk/>
          <pc:sldMk cId="2139191092" sldId="265"/>
        </pc:sldMkLst>
      </pc:sldChg>
      <pc:sldChg chg="addSp delSp modSp add mod delAnim">
        <pc:chgData name="Abraham Arbelaez" userId="f44bb069-e71b-4ea5-97d7-943932db65a4" providerId="ADAL" clId="{5E9E399F-9F36-8248-97DA-E730206149E5}" dt="2024-02-22T06:41:05.772" v="38" actId="1076"/>
        <pc:sldMkLst>
          <pc:docMk/>
          <pc:sldMk cId="271590063" sldId="266"/>
        </pc:sldMkLst>
        <pc:spChg chg="mod">
          <ac:chgData name="Abraham Arbelaez" userId="f44bb069-e71b-4ea5-97d7-943932db65a4" providerId="ADAL" clId="{5E9E399F-9F36-8248-97DA-E730206149E5}" dt="2024-02-22T06:40:37.038" v="34" actId="20577"/>
          <ac:spMkLst>
            <pc:docMk/>
            <pc:sldMk cId="271590063" sldId="266"/>
            <ac:spMk id="2" creationId="{B5E89BAE-0FCB-23E9-FC71-81DBCFC44CD4}"/>
          </ac:spMkLst>
        </pc:spChg>
        <pc:picChg chg="add mod">
          <ac:chgData name="Abraham Arbelaez" userId="f44bb069-e71b-4ea5-97d7-943932db65a4" providerId="ADAL" clId="{5E9E399F-9F36-8248-97DA-E730206149E5}" dt="2024-02-22T06:41:05.772" v="38" actId="1076"/>
          <ac:picMkLst>
            <pc:docMk/>
            <pc:sldMk cId="271590063" sldId="266"/>
            <ac:picMk id="3" creationId="{DB92BFCB-474F-9BA6-787F-A3118773A161}"/>
          </ac:picMkLst>
        </pc:picChg>
        <pc:picChg chg="del">
          <ac:chgData name="Abraham Arbelaez" userId="f44bb069-e71b-4ea5-97d7-943932db65a4" providerId="ADAL" clId="{5E9E399F-9F36-8248-97DA-E730206149E5}" dt="2024-02-22T06:40:38.881" v="35" actId="478"/>
          <ac:picMkLst>
            <pc:docMk/>
            <pc:sldMk cId="271590063" sldId="266"/>
            <ac:picMk id="7" creationId="{992FFA1F-7AD2-C6A4-D4C0-CE62814F7F0C}"/>
          </ac:picMkLst>
        </pc:picChg>
      </pc:sldChg>
      <pc:sldChg chg="addSp delSp modSp add mod">
        <pc:chgData name="Abraham Arbelaez" userId="f44bb069-e71b-4ea5-97d7-943932db65a4" providerId="ADAL" clId="{5E9E399F-9F36-8248-97DA-E730206149E5}" dt="2024-02-22T06:40:31.424" v="29" actId="1076"/>
        <pc:sldMkLst>
          <pc:docMk/>
          <pc:sldMk cId="2215924857" sldId="267"/>
        </pc:sldMkLst>
        <pc:picChg chg="del">
          <ac:chgData name="Abraham Arbelaez" userId="f44bb069-e71b-4ea5-97d7-943932db65a4" providerId="ADAL" clId="{5E9E399F-9F36-8248-97DA-E730206149E5}" dt="2024-02-22T06:40:28.534" v="28" actId="478"/>
          <ac:picMkLst>
            <pc:docMk/>
            <pc:sldMk cId="2215924857" sldId="267"/>
            <ac:picMk id="3" creationId="{36E62C1B-3682-69C3-1FE4-CEEA5AFF3771}"/>
          </ac:picMkLst>
        </pc:picChg>
        <pc:picChg chg="add mod">
          <ac:chgData name="Abraham Arbelaez" userId="f44bb069-e71b-4ea5-97d7-943932db65a4" providerId="ADAL" clId="{5E9E399F-9F36-8248-97DA-E730206149E5}" dt="2024-02-22T06:40:31.424" v="29" actId="1076"/>
          <ac:picMkLst>
            <pc:docMk/>
            <pc:sldMk cId="2215924857" sldId="267"/>
            <ac:picMk id="5" creationId="{311BFB03-8AA5-A5E2-0EB7-B5FD56468C26}"/>
          </ac:picMkLst>
        </pc:picChg>
      </pc:sldChg>
      <pc:sldChg chg="addSp delSp modSp add mod">
        <pc:chgData name="Abraham Arbelaez" userId="f44bb069-e71b-4ea5-97d7-943932db65a4" providerId="ADAL" clId="{5E9E399F-9F36-8248-97DA-E730206149E5}" dt="2024-02-22T06:46:57.907" v="56" actId="1076"/>
        <pc:sldMkLst>
          <pc:docMk/>
          <pc:sldMk cId="3019510021" sldId="268"/>
        </pc:sldMkLst>
        <pc:picChg chg="mod">
          <ac:chgData name="Abraham Arbelaez" userId="f44bb069-e71b-4ea5-97d7-943932db65a4" providerId="ADAL" clId="{5E9E399F-9F36-8248-97DA-E730206149E5}" dt="2024-02-22T06:41:54.215" v="47" actId="1076"/>
          <ac:picMkLst>
            <pc:docMk/>
            <pc:sldMk cId="3019510021" sldId="268"/>
            <ac:picMk id="3" creationId="{DB92BFCB-474F-9BA6-787F-A3118773A161}"/>
          </ac:picMkLst>
        </pc:picChg>
        <pc:picChg chg="add del mod">
          <ac:chgData name="Abraham Arbelaez" userId="f44bb069-e71b-4ea5-97d7-943932db65a4" providerId="ADAL" clId="{5E9E399F-9F36-8248-97DA-E730206149E5}" dt="2024-02-22T06:45:54.299" v="49" actId="478"/>
          <ac:picMkLst>
            <pc:docMk/>
            <pc:sldMk cId="3019510021" sldId="268"/>
            <ac:picMk id="5" creationId="{F13CC3C2-B3C8-C32C-0BFA-40CD9AA82447}"/>
          </ac:picMkLst>
        </pc:picChg>
        <pc:picChg chg="add mod">
          <ac:chgData name="Abraham Arbelaez" userId="f44bb069-e71b-4ea5-97d7-943932db65a4" providerId="ADAL" clId="{5E9E399F-9F36-8248-97DA-E730206149E5}" dt="2024-02-22T06:46:57.907" v="56" actId="1076"/>
          <ac:picMkLst>
            <pc:docMk/>
            <pc:sldMk cId="3019510021" sldId="268"/>
            <ac:picMk id="7" creationId="{81AFE3E6-6F8D-7F77-ED08-FFC066B57A71}"/>
          </ac:picMkLst>
        </pc:picChg>
      </pc:sldChg>
    </pc:docChg>
  </pc:docChgLst>
</pc:chgInfo>
</file>

<file path=ppt/media/image1.jpeg>
</file>

<file path=ppt/media/image10.gif>
</file>

<file path=ppt/media/image11.png>
</file>

<file path=ppt/media/image12.gif>
</file>

<file path=ppt/media/image2.png>
</file>

<file path=ppt/media/image3.gif>
</file>

<file path=ppt/media/image4.png>
</file>

<file path=ppt/media/image5.png>
</file>

<file path=ppt/media/image6.png>
</file>

<file path=ppt/media/image7.gi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CBC20-67F4-9243-B263-111679245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DCE8448-A88E-AB46-9A66-F23B5FD57EB2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F7EBE-3D90-A040-A930-BCC21C53B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F6DE8-E370-CE41-B1AF-6D852D04C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E7390B-674D-D84A-8D8C-4EDA7BBD065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3812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" y="874712"/>
            <a:ext cx="8229600" cy="3394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DED75-D61C-084A-83A2-D163F5925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481C123-CB2B-F048-B263-9106CD039471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B7CDA-1DB4-8D42-8893-703BAB504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AED9B-CD5F-8C48-B667-3FEB330B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0F2238-E2A9-3646-AE36-254516B2E63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647BA73-4DAF-5E4A-8534-9D9645673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429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37693"/>
            <a:ext cx="1913351" cy="38681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37693"/>
            <a:ext cx="5598323" cy="38681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FF10-CAF0-1E47-A1F2-D858F49B6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8CAE6E5-B3C4-5A44-97F8-7B12003D20D5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AF80A-262F-864D-A0AC-3538E56A5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23A50-6A54-2848-9209-ACEB22011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850282-A637-A841-BAC6-6E5B26841DE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5857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731520"/>
            <a:ext cx="8229600" cy="33940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5D826-DDB8-D24E-A84F-4467C2022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03E1852-93B0-1946-A33E-7F18731D88E2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44CCA-174A-3744-8C6E-A9DBF9F5B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2DC80-B586-3042-8549-42FC550DE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E21D09-E2E8-7442-AC2A-C17B561ACE3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619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2FCCE-3C5A-614F-A602-EB991E250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843F1-E09E-B542-AB96-0B7E36679D62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31562-1A7A-3543-AB21-C73AB5D13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04326-FD0D-AC44-9A85-FC045F1DE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7DD229-A6E0-1C4B-BC37-3197B08B8F7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4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" y="731520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31520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125851C-65AE-3945-B4A4-5C6CBFF4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C357D90-1EDC-9249-913E-90E6B08BBB25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F5E22F4-F371-9C4B-B108-979D62B6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14DE5FD-9DDF-3349-B8BB-8B8EC66E7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46EA69-1F00-A645-9A0D-A4775062045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9637ADE-912B-734C-A8CD-86C46C1A2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951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79" y="731520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879" y="125537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8803" y="731520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8803" y="125537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6B1F3CC-1B08-334B-B713-35390EA8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F12E8AB-2B34-D84C-82A8-85702B3AA2F4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CD32E90-BE10-4444-B774-07B30C107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C877E1B-3927-6A41-A15B-CAEE6E7A0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0896CB-93B7-014E-847C-14175976430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3EA321B-18B6-7A43-A72C-5E49A9E54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291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DD99CF7-CC34-6C47-8149-8ED08EB2C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63704A-350A-754E-AE9C-DF2CDD6F9266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B964ABC-BF4C-A448-A4B8-315147185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CA85D2B-0440-8842-BD95-E6B02ADF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E4DBB1-8D62-814E-8556-58D32545C96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E95A1E-349E-9548-8E92-7E8A37A6A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235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889C9F1-16AD-9C4F-8BF3-AB0A70D5A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BE24966-E0DC-704E-B898-13BDFB90F73D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7663ACA-88E8-7546-B7FD-CDEA8A638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C1D6CB0-70C9-BB45-B929-33385492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959AE8-BD6F-0C46-A207-5E671306819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416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3008313" cy="52744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0415" y="731520"/>
            <a:ext cx="5111750" cy="378066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91537"/>
            <a:ext cx="3008313" cy="32206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229153-9613-AA47-A7D4-114473C51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C6E6720-7A2E-2948-871E-3E72CB55A6FA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0D1BCB-CA1E-1544-BCA5-14287C746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A78F6-3507-9540-B2EC-5F9506C60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730543-ED1C-8347-B378-D5C6CDC9BA71}" type="slidenum">
              <a:rPr lang="en-US" altLang="en-US"/>
              <a:pPr/>
              <a:t>‹#›</a:t>
            </a:fld>
            <a:endParaRPr lang="en-US" altLang="en-US">
              <a:solidFill>
                <a:srgbClr val="88A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299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38028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731520"/>
            <a:ext cx="5486400" cy="2856749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113186"/>
            <a:ext cx="5486400" cy="42505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E325AE-F0E8-3341-970A-FB5B18F12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F5020AA-D055-E84B-804C-1D6315DE4DAD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820830B-8BD9-9B49-AC9D-1AA4478E8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4E43D2D-9BF6-2B41-ACCF-21DB937EF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A32602-62F0-F143-8054-55F6804BD16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858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53581A9-911B-FD40-98B6-FA0387892E0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0F78568A-2587-8742-839A-071B4E58039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29EB8-F11E-DA46-B960-62BDA450A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DD8DCDD0-5186-234A-8E91-AAC2CD221893}" type="datetimeFigureOut">
              <a:rPr lang="en-US" altLang="en-US"/>
              <a:pPr/>
              <a:t>2/21/24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28A48-F085-6B43-96BB-926701482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08BBE-DF4D-8944-9C72-48CEA76914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A5D67083-FF9E-A349-B938-AD7B1239AEE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3504" r:id="rId1"/>
    <p:sldLayoutId id="2147493505" r:id="rId2"/>
    <p:sldLayoutId id="2147493506" r:id="rId3"/>
    <p:sldLayoutId id="2147493507" r:id="rId4"/>
    <p:sldLayoutId id="2147493508" r:id="rId5"/>
    <p:sldLayoutId id="2147493509" r:id="rId6"/>
    <p:sldLayoutId id="2147493510" r:id="rId7"/>
    <p:sldLayoutId id="2147493514" r:id="rId8"/>
    <p:sldLayoutId id="2147493511" r:id="rId9"/>
    <p:sldLayoutId id="2147493512" r:id="rId10"/>
    <p:sldLayoutId id="2147493513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Lucida San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jXYo-_XMl0?start=269&amp;feature=oembe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751E8-83E9-D046-A2AC-1A2F176F69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 err="1">
                <a:latin typeface="Aptos" panose="020B0004020202020204" pitchFamily="34" charset="0"/>
              </a:rPr>
              <a:t>Gganimate</a:t>
            </a:r>
            <a:r>
              <a:rPr lang="en-US" sz="4000" dirty="0">
                <a:latin typeface="Aptos" panose="020B0004020202020204" pitchFamily="34" charset="0"/>
              </a:rPr>
              <a:t>: </a:t>
            </a:r>
            <a:r>
              <a:rPr lang="en-US" sz="4000" dirty="0" err="1">
                <a:latin typeface="Aptos" panose="020B0004020202020204" pitchFamily="34" charset="0"/>
              </a:rPr>
              <a:t>Gganimating</a:t>
            </a:r>
            <a:r>
              <a:rPr lang="en-US" sz="4000" dirty="0">
                <a:latin typeface="Aptos" panose="020B0004020202020204" pitchFamily="34" charset="0"/>
              </a:rPr>
              <a:t> Your </a:t>
            </a:r>
            <a:r>
              <a:rPr lang="en-US" sz="4000" dirty="0" err="1">
                <a:latin typeface="Aptos" panose="020B0004020202020204" pitchFamily="34" charset="0"/>
              </a:rPr>
              <a:t>GGdata</a:t>
            </a:r>
            <a:endParaRPr lang="en-US" sz="4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7D3F5C-EB8B-494B-9E55-9CD4AA74A2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Abraham Arbelaez</a:t>
            </a:r>
          </a:p>
        </p:txBody>
      </p:sp>
    </p:spTree>
    <p:extLst>
      <p:ext uri="{BB962C8B-B14F-4D97-AF65-F5344CB8AC3E}">
        <p14:creationId xmlns:p14="http://schemas.microsoft.com/office/powerpoint/2010/main" val="1785025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9BAE-0FCB-23E9-FC71-81DBCFC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Second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1BFB03-8AA5-A5E2-0EB7-B5FD56468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628650"/>
            <a:ext cx="77724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24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9BAE-0FCB-23E9-FC71-81DBCFC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Third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92BFCB-474F-9BA6-787F-A3118773A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62" y="832624"/>
            <a:ext cx="3439923" cy="347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90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9BAE-0FCB-23E9-FC71-81DBCFC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Third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92BFCB-474F-9BA6-787F-A3118773A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444" y="832624"/>
            <a:ext cx="3439923" cy="34782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AFE3E6-6F8D-7F77-ED08-FFC066B57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9815" y="686319"/>
            <a:ext cx="3932665" cy="393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510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73518-5A99-D847-A5A0-523710899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FDF7A-9105-9F4F-878F-F4D602820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A picture is worth a thousand words…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396594-F15F-4911-E25C-C0EE30015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231" y="2081648"/>
            <a:ext cx="2357521" cy="215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662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73518-5A99-D847-A5A0-523710899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FDF7A-9105-9F4F-878F-F4D602820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A picture is worth a thousand words…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… then a video is priceless.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6ABAC4-0F87-5F7A-B63C-6CEFDE3BB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231" y="2081648"/>
            <a:ext cx="2357521" cy="2153676"/>
          </a:xfrm>
          <a:prstGeom prst="rect">
            <a:avLst/>
          </a:prstGeom>
        </p:spPr>
      </p:pic>
      <p:pic>
        <p:nvPicPr>
          <p:cNvPr id="6" name="Picture 5" descr="A graph with different colored dots&#10;&#10;Description automatically generated">
            <a:extLst>
              <a:ext uri="{FF2B5EF4-FFF2-40B4-BE49-F238E27FC236}">
                <a16:creationId xmlns:a16="http://schemas.microsoft.com/office/drawing/2014/main" id="{E4E896B4-DE97-D1B4-CA57-6ABE5F809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842" y="1953895"/>
            <a:ext cx="24003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118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9BAE-0FCB-23E9-FC71-81DBCFC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ptos" panose="020B0004020202020204" pitchFamily="34" charset="0"/>
              </a:rPr>
              <a:t>Gganimate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7E3F7C-3737-93C3-A4A4-883449E80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225861"/>
            <a:ext cx="7772400" cy="269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65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9BAE-0FCB-23E9-FC71-81DBCFC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Before we get started!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D56070-B1ED-89B3-A7A4-0343774CB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472" y="771683"/>
            <a:ext cx="6454884" cy="360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27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9BAE-0FCB-23E9-FC71-81DBCFC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First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452C2C-FA1F-5899-7A15-29889C168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227" y="1048215"/>
            <a:ext cx="3127453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51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9BAE-0FCB-23E9-FC71-81DBCFC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First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452C2C-FA1F-5899-7A15-29889C168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227" y="1048215"/>
            <a:ext cx="3127453" cy="3162300"/>
          </a:xfrm>
          <a:prstGeom prst="rect">
            <a:avLst/>
          </a:prstGeom>
        </p:spPr>
      </p:pic>
      <p:pic>
        <p:nvPicPr>
          <p:cNvPr id="6" name="Picture 5" descr="A grid with black dots&#10;&#10;Description automatically generated">
            <a:extLst>
              <a:ext uri="{FF2B5EF4-FFF2-40B4-BE49-F238E27FC236}">
                <a16:creationId xmlns:a16="http://schemas.microsoft.com/office/drawing/2014/main" id="{A7FA4ECB-2D8E-C3A6-2D26-C3E9C6AC8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6322" y="1048215"/>
            <a:ext cx="31623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71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9BAE-0FCB-23E9-FC71-81DBCFC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Second example</a:t>
            </a:r>
          </a:p>
        </p:txBody>
      </p:sp>
      <p:pic>
        <p:nvPicPr>
          <p:cNvPr id="7" name="Online Media 6" descr="Top 15 Plays | NFL Week 9 2022 Season">
            <a:hlinkClick r:id="" action="ppaction://media"/>
            <a:extLst>
              <a:ext uri="{FF2B5EF4-FFF2-40B4-BE49-F238E27FC236}">
                <a16:creationId xmlns:a16="http://schemas.microsoft.com/office/drawing/2014/main" id="{992FFA1F-7AD2-C6A4-D4C0-CE62814F7F0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59776" y="1194403"/>
            <a:ext cx="4875561" cy="275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18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9BAE-0FCB-23E9-FC71-81DBCFC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Second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E62C1B-3682-69C3-1FE4-CEEA5AFF37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58" b="16816"/>
          <a:stretch/>
        </p:blipFill>
        <p:spPr>
          <a:xfrm>
            <a:off x="1602058" y="597998"/>
            <a:ext cx="5939883" cy="394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408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niversity_Widescreen_Template_Horiz_July2020.potx" id="{3459171C-7422-D447-8EC6-0D4BD2EA01CB}" vid="{0E0B95AE-4A22-BB4E-AFBE-94B43768EE5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elements/1.1/"/>
    <ds:schemaRef ds:uri="http://purl.org/dc/dcmitype/"/>
    <ds:schemaRef ds:uri="http://purl.org/dc/terms/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</TotalTime>
  <Words>53</Words>
  <Application>Microsoft Macintosh PowerPoint</Application>
  <PresentationFormat>On-screen Show (16:9)</PresentationFormat>
  <Paragraphs>15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Arial</vt:lpstr>
      <vt:lpstr>Calibri</vt:lpstr>
      <vt:lpstr>Lucida Sans</vt:lpstr>
      <vt:lpstr>Office Theme</vt:lpstr>
      <vt:lpstr>Gganimate: Gganimating Your GGdata</vt:lpstr>
      <vt:lpstr>Introduction</vt:lpstr>
      <vt:lpstr>Introduction</vt:lpstr>
      <vt:lpstr>Gganimate</vt:lpstr>
      <vt:lpstr>Before we get started!</vt:lpstr>
      <vt:lpstr>First example</vt:lpstr>
      <vt:lpstr>First example</vt:lpstr>
      <vt:lpstr>Second example</vt:lpstr>
      <vt:lpstr>Second example</vt:lpstr>
      <vt:lpstr>Second example</vt:lpstr>
      <vt:lpstr>Third example</vt:lpstr>
      <vt:lpstr>Third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Gganimate: Gganimating Your GGdata</dc:title>
  <dc:creator>Abraham Arbelaez</dc:creator>
  <cp:lastModifiedBy>Abraham Arbelaez</cp:lastModifiedBy>
  <cp:revision>1</cp:revision>
  <dcterms:created xsi:type="dcterms:W3CDTF">2024-02-22T05:04:56Z</dcterms:created>
  <dcterms:modified xsi:type="dcterms:W3CDTF">2024-02-22T06:47:08Z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